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73" r:id="rId6"/>
  </p:sldMasterIdLst>
  <p:notesMasterIdLst>
    <p:notesMasterId r:id="rId14"/>
  </p:notesMasterIdLst>
  <p:sldIdLst>
    <p:sldId id="256" r:id="rId7"/>
    <p:sldId id="341" r:id="rId8"/>
    <p:sldId id="344" r:id="rId9"/>
    <p:sldId id="350" r:id="rId10"/>
    <p:sldId id="317" r:id="rId11"/>
    <p:sldId id="318" r:id="rId12"/>
    <p:sldId id="3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EA7D9-89D6-4FFA-98C0-3C42E149D3A2}" v="2" dt="2025-12-16T08:36:40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7810" autoAdjust="0"/>
  </p:normalViewPr>
  <p:slideViewPr>
    <p:cSldViewPr snapToGrid="0" showGuides="1">
      <p:cViewPr varScale="1">
        <p:scale>
          <a:sx n="92" d="100"/>
          <a:sy n="92" d="100"/>
        </p:scale>
        <p:origin x="1552" y="18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50609-14BB-4A5B-AF3F-530AE7CE9867}" type="datetimeFigureOut">
              <a:rPr lang="nl-NL" smtClean="0"/>
              <a:t>12-01-2026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389BE-0AAD-4B2D-A132-D5F8877B2E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10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389BE-0AAD-4B2D-A132-D5F8877B2EB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23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/Users/dejon/Willibrord%20Stichting/Sectie-IT%20-%20Documenten/sectiezaken/profielkeuze%20klas%203/info%20avond/vb%20PO/k4p3/pop4/Joep-POP4.sln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s-informatica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731767" y="0"/>
            <a:ext cx="728342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7200" dirty="0">
                <a:solidFill>
                  <a:srgbClr val="FFC000"/>
                </a:solidFill>
                <a:latin typeface="+mj-lt"/>
              </a:rPr>
              <a:t>Informatica</a:t>
            </a:r>
            <a:endParaRPr lang="ko-KR" altLang="en-US" sz="72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8780745" y="1200329"/>
            <a:ext cx="3121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Richard de Jong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E403E-20EC-1171-43AA-0F5514A9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18" y="0"/>
            <a:ext cx="4772455" cy="14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4250488" y="684849"/>
            <a:ext cx="5621924" cy="1063825"/>
            <a:chOff x="4753009" y="684849"/>
            <a:chExt cx="5621924" cy="10638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46145" y="684849"/>
              <a:ext cx="4428788" cy="1051651"/>
              <a:chOff x="6557475" y="1227258"/>
              <a:chExt cx="4507692" cy="105165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5" y="1878799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Alle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profielen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,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behalve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C&amp;M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57475" y="1227258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In </a:t>
                </a:r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leerjaar</a:t>
                </a:r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 4 </a:t>
                </a:r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en</a:t>
                </a:r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 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4860244" y="2029270"/>
            <a:ext cx="6365475" cy="1158986"/>
            <a:chOff x="5276743" y="2029271"/>
            <a:chExt cx="6365475" cy="11589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39D320-44C3-45A3-BB6D-400026F3020C}"/>
                </a:ext>
              </a:extLst>
            </p:cNvPr>
            <p:cNvGrpSpPr/>
            <p:nvPr/>
          </p:nvGrpSpPr>
          <p:grpSpPr>
            <a:xfrm>
              <a:off x="6337132" y="2029271"/>
              <a:ext cx="5305086" cy="1093370"/>
              <a:chOff x="6449209" y="1132097"/>
              <a:chExt cx="5399602" cy="109337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B1483-4729-4FCB-8A42-9C3435FD0447}"/>
                  </a:ext>
                </a:extLst>
              </p:cNvPr>
              <p:cNvSpPr txBox="1"/>
              <p:nvPr/>
            </p:nvSpPr>
            <p:spPr>
              <a:xfrm>
                <a:off x="6483948" y="1825357"/>
                <a:ext cx="5291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Geen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centraal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examen.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Wel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compensatie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4EDEA-EFF2-4A05-A482-92CFDD885CEF}"/>
                  </a:ext>
                </a:extLst>
              </p:cNvPr>
              <p:cNvSpPr txBox="1"/>
              <p:nvPr/>
            </p:nvSpPr>
            <p:spPr>
              <a:xfrm>
                <a:off x="6449209" y="1132097"/>
                <a:ext cx="5399602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Examenvak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5475716" y="3534957"/>
            <a:ext cx="6298047" cy="1760630"/>
            <a:chOff x="5800477" y="3502461"/>
            <a:chExt cx="6298047" cy="17606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899809" y="3502461"/>
              <a:ext cx="5198715" cy="1760630"/>
              <a:chOff x="6488844" y="1165704"/>
              <a:chExt cx="5291336" cy="17606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488844" y="1910671"/>
                <a:ext cx="52913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3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lesuren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p/w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2,5 - 3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klokuren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p/w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Curriculum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afgestemd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met HU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UU</a:t>
                </a:r>
              </a:p>
              <a:p>
                <a:endParaRPr lang="en-US" altLang="ko-KR" sz="2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488844" y="1165704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Volwaardig</a:t>
                </a:r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vak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484796"/>
            <a:ext cx="292597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FFC000"/>
                </a:solidFill>
                <a:latin typeface="+mj-lt"/>
                <a:cs typeface="Arial" pitchFamily="34" charset="0"/>
              </a:rPr>
              <a:t>Het </a:t>
            </a:r>
            <a:r>
              <a:rPr lang="en-US" altLang="ko-KR" sz="4400" dirty="0" err="1">
                <a:solidFill>
                  <a:srgbClr val="FFC000"/>
                </a:solidFill>
                <a:latin typeface="+mj-lt"/>
                <a:cs typeface="Arial" pitchFamily="34" charset="0"/>
              </a:rPr>
              <a:t>vak</a:t>
            </a:r>
            <a:r>
              <a:rPr lang="en-US" altLang="ko-KR" sz="4400" dirty="0">
                <a:solidFill>
                  <a:srgbClr val="FFC000"/>
                </a:solidFill>
                <a:latin typeface="+mj-lt"/>
                <a:cs typeface="Arial" pitchFamily="34" charset="0"/>
              </a:rPr>
              <a:t> informatica</a:t>
            </a:r>
            <a:endParaRPr lang="ko-KR" altLang="en-US" sz="44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4250488" y="684849"/>
            <a:ext cx="6498220" cy="1359427"/>
            <a:chOff x="4753009" y="684849"/>
            <a:chExt cx="6498220" cy="135942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46144" y="684849"/>
              <a:ext cx="5305085" cy="1359427"/>
              <a:chOff x="6557474" y="1227258"/>
              <a:chExt cx="5399601" cy="135942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5" y="1878799"/>
                <a:ext cx="52910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Weinig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klassikale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uitleg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.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Leren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door DOEN.</a:t>
                </a:r>
              </a:p>
              <a:p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Elke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periode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een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PO.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57474" y="1227258"/>
                <a:ext cx="5399601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Zelfstandig</a:t>
                </a:r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en</a:t>
                </a:r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actief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4860244" y="2185169"/>
            <a:ext cx="6346420" cy="1003087"/>
            <a:chOff x="5276743" y="2185170"/>
            <a:chExt cx="6346420" cy="100308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39D320-44C3-45A3-BB6D-400026F3020C}"/>
                </a:ext>
              </a:extLst>
            </p:cNvPr>
            <p:cNvGrpSpPr/>
            <p:nvPr/>
          </p:nvGrpSpPr>
          <p:grpSpPr>
            <a:xfrm>
              <a:off x="6318077" y="2185170"/>
              <a:ext cx="5305086" cy="937471"/>
              <a:chOff x="6429815" y="1287996"/>
              <a:chExt cx="5399602" cy="93747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B1483-4729-4FCB-8A42-9C3435FD0447}"/>
                  </a:ext>
                </a:extLst>
              </p:cNvPr>
              <p:cNvSpPr txBox="1"/>
              <p:nvPr/>
            </p:nvSpPr>
            <p:spPr>
              <a:xfrm>
                <a:off x="6483948" y="1825357"/>
                <a:ext cx="5291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Meer dan 300 video’s met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uitleg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4EDEA-EFF2-4A05-A482-92CFDD885CEF}"/>
                  </a:ext>
                </a:extLst>
              </p:cNvPr>
              <p:cNvSpPr txBox="1"/>
              <p:nvPr/>
            </p:nvSpPr>
            <p:spPr>
              <a:xfrm>
                <a:off x="6429815" y="1287996"/>
                <a:ext cx="5399602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Video’s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5475716" y="3614217"/>
            <a:ext cx="5528121" cy="1095000"/>
            <a:chOff x="5800477" y="3581721"/>
            <a:chExt cx="5528121" cy="1095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899809" y="3581721"/>
              <a:ext cx="4428789" cy="1095000"/>
              <a:chOff x="6488845" y="1244964"/>
              <a:chExt cx="4507693" cy="109500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488845" y="1939854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3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lesuren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p/w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2,5 - 3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klokuren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p/w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488846" y="1244964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Weektaak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6096000" y="5047772"/>
            <a:ext cx="5595548" cy="1125379"/>
            <a:chOff x="6324210" y="4942044"/>
            <a:chExt cx="5595548" cy="112537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393694" y="4942044"/>
              <a:ext cx="4526064" cy="984886"/>
              <a:chOff x="6458466" y="1165704"/>
              <a:chExt cx="4606701" cy="98488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Onenote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Classroom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458466" y="1165704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Digitale</a:t>
                </a:r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3600" b="1" dirty="0" err="1">
                    <a:solidFill>
                      <a:schemeClr val="bg1"/>
                    </a:solidFill>
                    <a:cs typeface="Arial" pitchFamily="34" charset="0"/>
                  </a:rPr>
                  <a:t>omgeving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823350"/>
            <a:ext cx="29259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>
                <a:solidFill>
                  <a:srgbClr val="FFC000"/>
                </a:solidFill>
                <a:latin typeface="+mj-lt"/>
                <a:cs typeface="Arial" pitchFamily="34" charset="0"/>
              </a:rPr>
              <a:t>Werkwijze</a:t>
            </a:r>
            <a:endParaRPr lang="ko-KR" altLang="en-US" sz="44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7628033C-1276-4E4F-A4EE-EFA1795AF7B0}"/>
              </a:ext>
            </a:extLst>
          </p:cNvPr>
          <p:cNvSpPr/>
          <p:nvPr/>
        </p:nvSpPr>
        <p:spPr>
          <a:xfrm>
            <a:off x="6352162" y="3332370"/>
            <a:ext cx="5000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+mj-lt"/>
              </a:rPr>
              <a:t>Klas 4</a:t>
            </a:r>
          </a:p>
          <a:p>
            <a:r>
              <a:rPr lang="en-US" altLang="ko-KR" sz="3200" b="1" dirty="0" err="1">
                <a:latin typeface="+mj-lt"/>
              </a:rPr>
              <a:t>Informatie</a:t>
            </a:r>
            <a:r>
              <a:rPr lang="en-US" altLang="ko-KR" sz="3200" b="1" dirty="0">
                <a:latin typeface="+mj-lt"/>
              </a:rPr>
              <a:t> </a:t>
            </a:r>
            <a:r>
              <a:rPr lang="en-US" altLang="ko-KR" sz="3200" b="1" dirty="0" err="1">
                <a:latin typeface="+mj-lt"/>
              </a:rPr>
              <a:t>digitaal</a:t>
            </a:r>
            <a:endParaRPr lang="en-US" altLang="ko-KR" sz="3200" b="1" dirty="0">
              <a:latin typeface="+mj-lt"/>
            </a:endParaRPr>
          </a:p>
          <a:p>
            <a:r>
              <a:rPr lang="en-US" altLang="ko-KR" sz="3200" b="1" dirty="0">
                <a:latin typeface="+mj-lt"/>
              </a:rPr>
              <a:t>Website </a:t>
            </a:r>
            <a:r>
              <a:rPr lang="en-US" altLang="ko-KR" sz="3200" b="1" dirty="0" err="1">
                <a:latin typeface="+mj-lt"/>
              </a:rPr>
              <a:t>maken</a:t>
            </a:r>
            <a:endParaRPr lang="en-US" altLang="ko-KR" sz="3200" b="1" dirty="0">
              <a:latin typeface="+mj-lt"/>
            </a:endParaRPr>
          </a:p>
          <a:p>
            <a:r>
              <a:rPr lang="en-US" altLang="ko-KR" sz="3200" b="1" dirty="0">
                <a:cs typeface="Arial" pitchFamily="34" charset="0"/>
              </a:rPr>
              <a:t>Basis skills met python</a:t>
            </a:r>
            <a:endParaRPr lang="en-US" altLang="ko-KR" sz="3200" b="1" dirty="0">
              <a:latin typeface="+mj-lt"/>
            </a:endParaRPr>
          </a:p>
          <a:p>
            <a:r>
              <a:rPr lang="en-US" altLang="ko-KR" sz="3200" b="1" dirty="0">
                <a:latin typeface="+mj-lt"/>
              </a:rPr>
              <a:t>Windows app </a:t>
            </a:r>
            <a:r>
              <a:rPr lang="en-US" altLang="ko-KR" sz="3200" b="1" dirty="0" err="1">
                <a:latin typeface="+mj-lt"/>
              </a:rPr>
              <a:t>maken</a:t>
            </a:r>
            <a:endParaRPr lang="en-US" altLang="ko-KR" sz="3200" b="1" dirty="0">
              <a:latin typeface="+mj-lt"/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13083A27-9042-43CC-96E0-E3E3FF8792B5}"/>
              </a:ext>
            </a:extLst>
          </p:cNvPr>
          <p:cNvSpPr/>
          <p:nvPr/>
        </p:nvSpPr>
        <p:spPr>
          <a:xfrm>
            <a:off x="6469336" y="390718"/>
            <a:ext cx="4882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Informatica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5400" b="1" dirty="0" err="1">
                <a:latin typeface="+mj-lt"/>
              </a:rPr>
              <a:t>Programma</a:t>
            </a:r>
            <a:endParaRPr lang="ko-KR" altLang="en-US" sz="5400" dirty="0">
              <a:latin typeface="+mj-lt"/>
            </a:endParaRP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1DF8F7E9-DBE2-BB46-C002-E1FC449DCC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Tijdelijke aanduiding voor afbeelding 3">
            <a:hlinkClick r:id="rId2" action="ppaction://hlinkfile"/>
            <a:extLst>
              <a:ext uri="{FF2B5EF4-FFF2-40B4-BE49-F238E27FC236}">
                <a16:creationId xmlns:a16="http://schemas.microsoft.com/office/drawing/2014/main" id="{F0A14C52-0D6B-FCFE-BA76-9E42894C9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680"/>
          <a:stretch/>
        </p:blipFill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937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22E4D8-0B03-41C6-B24F-CCABD3CF4130}"/>
              </a:ext>
            </a:extLst>
          </p:cNvPr>
          <p:cNvSpPr txBox="1"/>
          <p:nvPr/>
        </p:nvSpPr>
        <p:spPr>
          <a:xfrm>
            <a:off x="493867" y="436486"/>
            <a:ext cx="4982804" cy="4216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dirty="0">
                <a:solidFill>
                  <a:srgbClr val="FFC000"/>
                </a:solidFill>
                <a:latin typeface="+mj-lt"/>
                <a:cs typeface="Arial" pitchFamily="34" charset="0"/>
              </a:rPr>
              <a:t>Klas 5</a:t>
            </a:r>
          </a:p>
          <a:p>
            <a:endParaRPr lang="nl-NL" altLang="ko-KR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ko-KR" sz="32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Programmeren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 in java (game)  </a:t>
            </a:r>
            <a:r>
              <a:rPr lang="en-GB" altLang="ko-KR" sz="32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en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php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 (webform)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Security, privacy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Ath: cursus AI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EFCDF4-41BA-1299-9C6F-9E9F740A1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58" y="3190672"/>
            <a:ext cx="7346341" cy="3697659"/>
          </a:xfrm>
          <a:prstGeom prst="rect">
            <a:avLst/>
          </a:prstGeom>
        </p:spPr>
      </p:pic>
      <p:sp>
        <p:nvSpPr>
          <p:cNvPr id="2" name="직사각형 3">
            <a:extLst>
              <a:ext uri="{FF2B5EF4-FFF2-40B4-BE49-F238E27FC236}">
                <a16:creationId xmlns:a16="http://schemas.microsoft.com/office/drawing/2014/main" id="{9E41D90C-346E-E628-7B7E-7FB3FC5AC0EE}"/>
              </a:ext>
            </a:extLst>
          </p:cNvPr>
          <p:cNvSpPr/>
          <p:nvPr/>
        </p:nvSpPr>
        <p:spPr>
          <a:xfrm>
            <a:off x="6715330" y="329866"/>
            <a:ext cx="4882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Informatica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</a:rPr>
              <a:t>Programma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C9BF78A8-8CD1-434F-8640-4A3F13D46E77}"/>
              </a:ext>
            </a:extLst>
          </p:cNvPr>
          <p:cNvGrpSpPr/>
          <p:nvPr/>
        </p:nvGrpSpPr>
        <p:grpSpPr>
          <a:xfrm>
            <a:off x="86635" y="319449"/>
            <a:ext cx="4921299" cy="5567001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DEAF1E-5208-45DC-B836-F3570746042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67CEAF-D994-40CE-B3EC-488538B19E6D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65DF08-E52E-45BA-9E9E-000E2511AD49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C5E49A-B9AE-4542-87CA-8CF3ADCC3953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C449CB-B097-463E-8A4A-A8440060DE4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C66848-5697-43F9-ABB0-F910B39C36BB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228073-857F-4AA4-B9A5-C9E218D95A6E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AAB57-75B5-4E65-8B19-031DD6B987BF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914C39-3796-4315-AE25-76DC64B162A6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05EE36-7FD4-4AED-A02B-3720C021F5AF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직사각형 5">
            <a:extLst>
              <a:ext uri="{FF2B5EF4-FFF2-40B4-BE49-F238E27FC236}">
                <a16:creationId xmlns:a16="http://schemas.microsoft.com/office/drawing/2014/main" id="{62FCDA44-6A11-4862-AC43-2EE435C27F3A}"/>
              </a:ext>
            </a:extLst>
          </p:cNvPr>
          <p:cNvSpPr/>
          <p:nvPr/>
        </p:nvSpPr>
        <p:spPr>
          <a:xfrm>
            <a:off x="6211181" y="64694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 err="1">
                <a:solidFill>
                  <a:srgbClr val="C00000"/>
                </a:solidFill>
                <a:latin typeface="+mj-lt"/>
              </a:rPr>
              <a:t>Aandachtspunt</a:t>
            </a:r>
            <a:r>
              <a:rPr lang="en-US" altLang="ko-KR" sz="4000" b="1" dirty="0">
                <a:solidFill>
                  <a:srgbClr val="C00000"/>
                </a:solidFill>
                <a:latin typeface="+mj-lt"/>
              </a:rPr>
              <a:t>: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9266FBDC-2D84-4241-A1FD-123F18935DC5}"/>
              </a:ext>
            </a:extLst>
          </p:cNvPr>
          <p:cNvSpPr/>
          <p:nvPr/>
        </p:nvSpPr>
        <p:spPr>
          <a:xfrm>
            <a:off x="6211181" y="187706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dirty="0" err="1">
                <a:solidFill>
                  <a:schemeClr val="accent3"/>
                </a:solidFill>
                <a:latin typeface="Amasis MT Pro Medium" panose="020B0604020202020204" pitchFamily="18" charset="0"/>
              </a:rPr>
              <a:t>Een</a:t>
            </a:r>
            <a:r>
              <a:rPr lang="en-US" altLang="ko-KR" sz="4000" dirty="0">
                <a:solidFill>
                  <a:schemeClr val="accent3"/>
                </a:solidFill>
                <a:latin typeface="Amasis MT Pro Medium" panose="020B0604020202020204" pitchFamily="18" charset="0"/>
              </a:rPr>
              <a:t> eigen windows-pc </a:t>
            </a:r>
            <a:r>
              <a:rPr lang="en-US" altLang="ko-KR" sz="4000" dirty="0" err="1">
                <a:solidFill>
                  <a:schemeClr val="accent3"/>
                </a:solidFill>
                <a:latin typeface="Amasis MT Pro Medium" panose="020B0604020202020204" pitchFamily="18" charset="0"/>
              </a:rPr>
              <a:t>thuis</a:t>
            </a:r>
            <a:br>
              <a:rPr lang="en-US" altLang="ko-KR" sz="4000" dirty="0">
                <a:solidFill>
                  <a:schemeClr val="accent3"/>
                </a:solidFill>
                <a:latin typeface="Amasis MT Pro Medium" panose="020B0604020202020204" pitchFamily="18" charset="0"/>
              </a:rPr>
            </a:br>
            <a:r>
              <a:rPr lang="en-US" altLang="ko-KR" sz="4000" dirty="0">
                <a:solidFill>
                  <a:schemeClr val="accent3"/>
                </a:solidFill>
                <a:latin typeface="Amasis MT Pro Medium" panose="020B0604020202020204" pitchFamily="18" charset="0"/>
              </a:rPr>
              <a:t>(</a:t>
            </a:r>
            <a:r>
              <a:rPr lang="en-US" altLang="ko-KR" sz="4000" dirty="0" err="1">
                <a:solidFill>
                  <a:schemeClr val="accent3"/>
                </a:solidFill>
                <a:latin typeface="Amasis MT Pro Medium" panose="020B0604020202020204" pitchFamily="18" charset="0"/>
              </a:rPr>
              <a:t>Geen</a:t>
            </a:r>
            <a:r>
              <a:rPr lang="en-US" altLang="ko-KR" sz="4000" dirty="0">
                <a:solidFill>
                  <a:schemeClr val="accent3"/>
                </a:solidFill>
                <a:latin typeface="Amasis MT Pro Medium" panose="020B0604020202020204" pitchFamily="18" charset="0"/>
              </a:rPr>
              <a:t> mac!)</a:t>
            </a:r>
          </a:p>
        </p:txBody>
      </p:sp>
      <p:pic>
        <p:nvPicPr>
          <p:cNvPr id="2" name="Picture 4" descr="Wallpaper Gif Windows 10">
            <a:extLst>
              <a:ext uri="{FF2B5EF4-FFF2-40B4-BE49-F238E27FC236}">
                <a16:creationId xmlns:a16="http://schemas.microsoft.com/office/drawing/2014/main" id="{C1A2CC33-1DF5-D2B3-0C73-D99573164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28" y="3429000"/>
            <a:ext cx="5792960" cy="32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BC7AAD-9EFA-0400-44A2-D739130F7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Info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478614-C8C1-84D6-11E7-38A491B6DDAA}"/>
              </a:ext>
            </a:extLst>
          </p:cNvPr>
          <p:cNvSpPr txBox="1"/>
          <p:nvPr/>
        </p:nvSpPr>
        <p:spPr>
          <a:xfrm>
            <a:off x="523397" y="1321049"/>
            <a:ext cx="102604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www.kies-informatica.nl</a:t>
            </a:r>
            <a:endParaRPr lang="nl-NL" sz="4000" dirty="0">
              <a:solidFill>
                <a:srgbClr val="0070C0"/>
              </a:solidFill>
            </a:endParaRPr>
          </a:p>
          <a:p>
            <a:endParaRPr lang="nl-NL" sz="4000" dirty="0">
              <a:solidFill>
                <a:schemeClr val="accent3"/>
              </a:solidFill>
            </a:endParaRPr>
          </a:p>
          <a:p>
            <a:r>
              <a:rPr lang="nl-NL" sz="4000" dirty="0">
                <a:solidFill>
                  <a:schemeClr val="accent3"/>
                </a:solidFill>
              </a:rPr>
              <a:t>Leerlingen klas 3 kunnen inloggen </a:t>
            </a:r>
            <a:br>
              <a:rPr lang="nl-NL" sz="4000" dirty="0">
                <a:solidFill>
                  <a:schemeClr val="accent3"/>
                </a:solidFill>
              </a:rPr>
            </a:br>
            <a:r>
              <a:rPr lang="nl-NL" sz="4000" dirty="0">
                <a:solidFill>
                  <a:schemeClr val="accent3"/>
                </a:solidFill>
              </a:rPr>
              <a:t>met hun schoolaccount: </a:t>
            </a:r>
            <a:br>
              <a:rPr lang="nl-NL" sz="4000" dirty="0">
                <a:solidFill>
                  <a:schemeClr val="accent3"/>
                </a:solidFill>
              </a:rPr>
            </a:br>
            <a:r>
              <a:rPr lang="nl-NL" sz="4000" dirty="0">
                <a:solidFill>
                  <a:schemeClr val="accent3"/>
                </a:solidFill>
              </a:rPr>
              <a:t>korte introcursus en programma.</a:t>
            </a:r>
          </a:p>
          <a:p>
            <a:endParaRPr lang="nl-NL" sz="4000" dirty="0">
              <a:solidFill>
                <a:schemeClr val="accent3"/>
              </a:solidFill>
            </a:endParaRPr>
          </a:p>
          <a:p>
            <a:r>
              <a:rPr lang="nl-NL" sz="4000" dirty="0">
                <a:solidFill>
                  <a:schemeClr val="accent3"/>
                </a:solidFill>
              </a:rPr>
              <a:t>Er is ook een fysieke </a:t>
            </a:r>
            <a:r>
              <a:rPr lang="nl-NL" sz="4000" dirty="0" err="1">
                <a:solidFill>
                  <a:schemeClr val="accent3"/>
                </a:solidFill>
              </a:rPr>
              <a:t>introductieles</a:t>
            </a:r>
            <a:r>
              <a:rPr lang="nl-NL" sz="4000" dirty="0">
                <a:solidFill>
                  <a:schemeClr val="accent3"/>
                </a:solidFill>
              </a:rPr>
              <a:t>.</a:t>
            </a:r>
          </a:p>
          <a:p>
            <a:endParaRPr lang="nl-NL" sz="4000" dirty="0">
              <a:solidFill>
                <a:schemeClr val="accent3"/>
              </a:solidFill>
            </a:endParaRPr>
          </a:p>
          <a:p>
            <a:pPr algn="ctr"/>
            <a:r>
              <a:rPr lang="nl-NL" sz="4000" dirty="0">
                <a:solidFill>
                  <a:srgbClr val="00B050"/>
                </a:solidFill>
              </a:rPr>
              <a:t>Dank voor uw aandacht!</a:t>
            </a:r>
          </a:p>
        </p:txBody>
      </p:sp>
      <p:pic>
        <p:nvPicPr>
          <p:cNvPr id="5" name="Afbeelding 4" descr="Afbeelding met patroon, plein, Symmetrie, kunst&#10;&#10;Door AI gegenereerde inhoud is mogelijk onjuist.">
            <a:extLst>
              <a:ext uri="{FF2B5EF4-FFF2-40B4-BE49-F238E27FC236}">
                <a16:creationId xmlns:a16="http://schemas.microsoft.com/office/drawing/2014/main" id="{B1413E36-3378-86B4-22A0-2163FBC56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218" y="1321049"/>
            <a:ext cx="3731645" cy="36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424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cc5f53-95b1-4bae-9339-83b3346e6055" xsi:nil="true"/>
    <lcf76f155ced4ddcb4097134ff3c332f xmlns="75646cc3-dafe-46cb-ad8a-0c1662b34ce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6F9D58E11CA4389A85E497BDE9A33" ma:contentTypeVersion="29" ma:contentTypeDescription="Een nieuw document maken." ma:contentTypeScope="" ma:versionID="03119b989d18b80a3f7b3204deaa940c">
  <xsd:schema xmlns:xsd="http://www.w3.org/2001/XMLSchema" xmlns:xs="http://www.w3.org/2001/XMLSchema" xmlns:p="http://schemas.microsoft.com/office/2006/metadata/properties" xmlns:ns2="75646cc3-dafe-46cb-ad8a-0c1662b34ce6" xmlns:ns3="63cc5f53-95b1-4bae-9339-83b3346e6055" targetNamespace="http://schemas.microsoft.com/office/2006/metadata/properties" ma:root="true" ma:fieldsID="54ff625771adead4cfad4c3046822a1c" ns2:_="" ns3:_="">
    <xsd:import namespace="75646cc3-dafe-46cb-ad8a-0c1662b34ce6"/>
    <xsd:import namespace="63cc5f53-95b1-4bae-9339-83b3346e60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6cc3-dafe-46cb-ad8a-0c1662b3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c5f53-95b1-4bae-9339-83b3346e6055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6ad5735-eab4-42b5-8b2d-3fe485096766}" ma:internalName="TaxCatchAll" ma:showField="CatchAllData" ma:web="63cc5f53-95b1-4bae-9339-83b3346e6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5AE73D-FE23-4511-8AA5-C8000AFD8223}">
  <ds:schemaRefs>
    <ds:schemaRef ds:uri="http://www.w3.org/XML/1998/namespace"/>
    <ds:schemaRef ds:uri="63cc5f53-95b1-4bae-9339-83b3346e6055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75646cc3-dafe-46cb-ad8a-0c1662b34ce6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928E12A-DDD3-43F1-B920-BA532ED5A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646cc3-dafe-46cb-ad8a-0c1662b34ce6"/>
    <ds:schemaRef ds:uri="63cc5f53-95b1-4bae-9339-83b3346e60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2E5697-1635-4652-B8C8-C117174E78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182</Words>
  <Application>Microsoft Macintosh PowerPoint</Application>
  <PresentationFormat>Breedbeeld</PresentationFormat>
  <Paragraphs>51</Paragraphs>
  <Slides>7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Amasis MT Pro Medium</vt:lpstr>
      <vt:lpstr>Arial</vt:lpstr>
      <vt:lpstr>Calibri</vt:lpstr>
      <vt:lpstr>Cover and End Slide Master</vt:lpstr>
      <vt:lpstr>Contents Slide Master</vt:lpstr>
      <vt:lpstr>Section Break Slide Master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Pauline</cp:lastModifiedBy>
  <cp:revision>62</cp:revision>
  <dcterms:created xsi:type="dcterms:W3CDTF">2020-01-20T05:08:25Z</dcterms:created>
  <dcterms:modified xsi:type="dcterms:W3CDTF">2026-01-12T09:11:26Z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0x010100D096F9D58E11CA4389A85E497BDE9A33</vt:lpwstr>
  </property>
</Properties>
</file>